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263" r:id="rId31"/>
    <p:sldId id="307" r:id="rId32"/>
    <p:sldId id="306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1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PNG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4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5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2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0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801" y="2674961"/>
            <a:ext cx="5601190" cy="9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8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9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7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78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 FOR LISTENING!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Jolly’s works,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1072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PowerPoint Presentation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256</cp:revision>
  <dcterms:created xsi:type="dcterms:W3CDTF">2016-08-06T02:36:48Z</dcterms:created>
  <dcterms:modified xsi:type="dcterms:W3CDTF">2016-08-27T15:23:25Z</dcterms:modified>
</cp:coreProperties>
</file>